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9"/>
  </p:notesMasterIdLst>
  <p:sldIdLst>
    <p:sldId id="256" r:id="rId5"/>
    <p:sldId id="257" r:id="rId6"/>
    <p:sldId id="258" r:id="rId7"/>
    <p:sldId id="259"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98B8A6-61FA-4180-B453-FC94319E57FA}" v="10" dt="2021-09-29T16:43:25.97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32" autoAdjust="0"/>
    <p:restoredTop sz="73744" autoAdjust="0"/>
  </p:normalViewPr>
  <p:slideViewPr>
    <p:cSldViewPr snapToGrid="0">
      <p:cViewPr varScale="1">
        <p:scale>
          <a:sx n="63" d="100"/>
          <a:sy n="63" d="100"/>
        </p:scale>
        <p:origin x="122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png>
</file>

<file path=ppt/media/image2.png>
</file>

<file path=ppt/media/image3.gi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A5608-A6A7-4A30-A69A-05E24BAF75A3}" type="datetimeFigureOut">
              <a:rPr lang="en-US" smtClean="0"/>
              <a:t>9/29/2021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19FC5D-BA50-4A5B-95AB-D2FD158EFA62}" type="slidenum">
              <a:rPr lang="en-US" smtClean="0"/>
              <a:t>‹#›</a:t>
            </a:fld>
            <a:endParaRPr lang="en-US"/>
          </a:p>
        </p:txBody>
      </p:sp>
    </p:spTree>
    <p:extLst>
      <p:ext uri="{BB962C8B-B14F-4D97-AF65-F5344CB8AC3E}">
        <p14:creationId xmlns:p14="http://schemas.microsoft.com/office/powerpoint/2010/main" val="2041584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Both CROSSTAB validations; describe how Markov Matrix relates to # of Misses, Hits, False Alarms</a:t>
            </a:r>
          </a:p>
          <a:p>
            <a:r>
              <a:rPr lang="en-US" b="1" dirty="0"/>
              <a:t>Each Map as 6 legend entries; legend follows color palette that highlights categories relevant to answers;  North Arrow &amp; Scale bar</a:t>
            </a:r>
          </a:p>
        </p:txBody>
      </p:sp>
      <p:sp>
        <p:nvSpPr>
          <p:cNvPr id="4" name="Slide Number Placeholder 3"/>
          <p:cNvSpPr>
            <a:spLocks noGrp="1"/>
          </p:cNvSpPr>
          <p:nvPr>
            <p:ph type="sldNum" sz="quarter" idx="5"/>
          </p:nvPr>
        </p:nvSpPr>
        <p:spPr/>
        <p:txBody>
          <a:bodyPr/>
          <a:lstStyle/>
          <a:p>
            <a:fld id="{5D19FC5D-BA50-4A5B-95AB-D2FD158EFA62}" type="slidenum">
              <a:rPr lang="en-US" smtClean="0"/>
              <a:t>2</a:t>
            </a:fld>
            <a:endParaRPr lang="en-US"/>
          </a:p>
        </p:txBody>
      </p:sp>
    </p:spTree>
    <p:extLst>
      <p:ext uri="{BB962C8B-B14F-4D97-AF65-F5344CB8AC3E}">
        <p14:creationId xmlns:p14="http://schemas.microsoft.com/office/powerpoint/2010/main" val="3211648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TOC Curve; How it relates to the 2 CROSSTAB validation maps &amp; transition potential map</a:t>
            </a:r>
            <a:fld id="{22EA4E1A-BFBA-4251-887B-DC844F6DBC72}" type="slidenum">
              <a:rPr lang="en-US" b="1" smtClean="0"/>
              <a:t>3</a:t>
            </a:fld>
            <a:endParaRPr lang="en-US" b="1" dirty="0"/>
          </a:p>
          <a:p>
            <a:r>
              <a:rPr lang="en-US" b="0" dirty="0"/>
              <a:t>The TOC curve displays how well the transition potential model compared to the actual transitioned pixels in 1999. The first CROSSTAB map used the number of built pixels from 1999 as the input quantity, then LCM was used to determine the allocation. For the second CROSSTAB map, the Markov Matrix was specified to reserve 60% of the </a:t>
            </a:r>
            <a:r>
              <a:rPr lang="en-US" b="0" dirty="0" err="1"/>
              <a:t>NonBuilt</a:t>
            </a:r>
            <a:r>
              <a:rPr lang="en-US" b="0" dirty="0"/>
              <a:t> pixels as </a:t>
            </a:r>
            <a:r>
              <a:rPr lang="en-US" b="0" dirty="0" err="1"/>
              <a:t>NonBuilt</a:t>
            </a:r>
            <a:r>
              <a:rPr lang="en-US" b="0" dirty="0"/>
              <a:t> and allocate 40% of them to transition to Built; also Built pixels were constricted to have 0 transitions. The second run severely overestimated the quantity of pixels to allocate, and therefore ended up with a high number of false alarms.  However, the TOC curve can be useful to determine the quantity of pixels to allocate, and the transition suitability can be useful to determine where to allocate, but also to understand the number of ‘most suitable’ pixels for allocation. </a:t>
            </a:r>
          </a:p>
        </p:txBody>
      </p:sp>
      <p:sp>
        <p:nvSpPr>
          <p:cNvPr id="4" name="Slide Number Placeholder 3"/>
          <p:cNvSpPr>
            <a:spLocks noGrp="1"/>
          </p:cNvSpPr>
          <p:nvPr>
            <p:ph type="sldNum" sz="quarter" idx="5"/>
          </p:nvPr>
        </p:nvSpPr>
        <p:spPr/>
        <p:txBody>
          <a:bodyPr/>
          <a:lstStyle/>
          <a:p>
            <a:fld id="{5D19FC5D-BA50-4A5B-95AB-D2FD158EFA62}" type="slidenum">
              <a:rPr lang="en-US" smtClean="0"/>
              <a:t>3</a:t>
            </a:fld>
            <a:endParaRPr lang="en-US"/>
          </a:p>
        </p:txBody>
      </p:sp>
    </p:spTree>
    <p:extLst>
      <p:ext uri="{BB962C8B-B14F-4D97-AF65-F5344CB8AC3E}">
        <p14:creationId xmlns:p14="http://schemas.microsoft.com/office/powerpoint/2010/main" val="20140170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Elevation02map + Transition Potential Map  (color palette + north arrow + scale bar) + REGRESS Plot -&gt; What is the relationship between all 3?</a:t>
            </a:r>
          </a:p>
          <a:p>
            <a:r>
              <a:rPr lang="en-US" dirty="0"/>
              <a:t>The regression plot relates elevation to the suitability for transition potential. The first section of the line shows the potential for the lowest elevation – mostly unsuitable because the majority of it is already built on. The section near the peak shows the most suitable elevations, and the down slope after that shows elevations that are still suitable, but that slightly decrease as elevation increases.</a:t>
            </a:r>
          </a:p>
        </p:txBody>
      </p:sp>
      <p:sp>
        <p:nvSpPr>
          <p:cNvPr id="4" name="Slide Number Placeholder 3"/>
          <p:cNvSpPr>
            <a:spLocks noGrp="1"/>
          </p:cNvSpPr>
          <p:nvPr>
            <p:ph type="sldNum" sz="quarter" idx="5"/>
          </p:nvPr>
        </p:nvSpPr>
        <p:spPr/>
        <p:txBody>
          <a:bodyPr/>
          <a:lstStyle/>
          <a:p>
            <a:fld id="{5D19FC5D-BA50-4A5B-95AB-D2FD158EFA62}" type="slidenum">
              <a:rPr lang="en-US" smtClean="0"/>
              <a:t>4</a:t>
            </a:fld>
            <a:endParaRPr lang="en-US"/>
          </a:p>
        </p:txBody>
      </p:sp>
    </p:spTree>
    <p:extLst>
      <p:ext uri="{BB962C8B-B14F-4D97-AF65-F5344CB8AC3E}">
        <p14:creationId xmlns:p14="http://schemas.microsoft.com/office/powerpoint/2010/main" val="1862765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a:extLst>
              <a:ext uri="{FF2B5EF4-FFF2-40B4-BE49-F238E27FC236}">
                <a16:creationId xmlns:a16="http://schemas.microsoft.com/office/drawing/2014/main" id="{48E48BB2-4470-4677-8B9F-1F8B9F317FD4}"/>
              </a:ext>
            </a:extLst>
          </p:cNvPr>
          <p:cNvSpPr>
            <a:spLocks noGrp="1"/>
          </p:cNvSpPr>
          <p:nvPr>
            <p:ph type="dt" sz="half" idx="10"/>
          </p:nvPr>
        </p:nvSpPr>
        <p:spPr/>
        <p:txBody>
          <a:bodyPr/>
          <a:lstStyle/>
          <a:p>
            <a:fld id="{EECC326F-04A9-4323-9C38-FFA4C561677F}" type="datetime1">
              <a:rPr lang="en-US" smtClean="0"/>
              <a:t>9/29/2021</a:t>
            </a:fld>
            <a:endParaRPr lang="en-US"/>
          </a:p>
        </p:txBody>
      </p:sp>
      <p:sp>
        <p:nvSpPr>
          <p:cNvPr id="8" name="Footer Placeholder 7">
            <a:extLst>
              <a:ext uri="{FF2B5EF4-FFF2-40B4-BE49-F238E27FC236}">
                <a16:creationId xmlns:a16="http://schemas.microsoft.com/office/drawing/2014/main" id="{5E6DA036-65DE-4BDA-B7D5-6B363AC5EFE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68A022-E61A-4B56-94D8-8494E0619617}"/>
              </a:ext>
            </a:extLst>
          </p:cNvPr>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36235366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47005F8-9E77-4E48-8D91-9C23543F5844}" type="datetime1">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905403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1966B0-2201-4BEF-85C9-C5D9E9DD9408}" type="datetime1">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142961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97AC52F-B6B4-4977-9932-D57C7A29A461}" type="datetime1">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448800" y="6492003"/>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26261148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C9D56F-6ECE-44A8-BF82-451B05CA0A74}" type="datetime1">
              <a:rPr lang="en-US" smtClean="0"/>
              <a:t>9/29/2021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448800" y="6494462"/>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31687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918836-FB29-4BC0-92B7-AE8F61850B81}" type="datetime1">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124805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5ED938-2281-4124-8354-36F0677498A0}" type="datetime1">
              <a:rPr lang="en-US" smtClean="0"/>
              <a:t>9/29/2021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1032674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6AA99D1-2FB9-4B70-A9EA-1AD81A10D3DC}" type="datetime1">
              <a:rPr lang="en-US" smtClean="0"/>
              <a:t>9/29/2021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25539313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3E8906-B173-43F5-9891-1ECF001FE69B}" type="datetime1">
              <a:rPr lang="en-US" smtClean="0"/>
              <a:t>9/29/2021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3914221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B45DD21E-21A0-4C6A-86BD-50B3ED7A7DCF}" type="datetime1">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22482390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89FD6FD-7A7E-47FA-9E23-A50438F0BAE7}" type="datetime1">
              <a:rPr lang="en-US" smtClean="0"/>
              <a:t>9/29/2021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9448800" y="6492875"/>
            <a:ext cx="2743200" cy="365125"/>
          </a:xfrm>
        </p:spPr>
        <p:txBody>
          <a:bodyPr/>
          <a:lstStyle/>
          <a:p>
            <a:fld id="{8F6AC93A-5DFE-4599-8AB9-9FC0E0DE7078}" type="slidenum">
              <a:rPr lang="en-US" smtClean="0"/>
              <a:t>‹#›</a:t>
            </a:fld>
            <a:endParaRPr lang="en-US"/>
          </a:p>
        </p:txBody>
      </p:sp>
    </p:spTree>
    <p:extLst>
      <p:ext uri="{BB962C8B-B14F-4D97-AF65-F5344CB8AC3E}">
        <p14:creationId xmlns:p14="http://schemas.microsoft.com/office/powerpoint/2010/main" val="34936390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75000"/>
            <a:lumOff val="2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CC326F-04A9-4323-9C38-FFA4C561677F}" type="datetime1">
              <a:rPr lang="en-US" smtClean="0"/>
              <a:t>9/29/2021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6AC93A-5DFE-4599-8AB9-9FC0E0DE7078}" type="slidenum">
              <a:rPr lang="en-US" smtClean="0"/>
              <a:t>‹#›</a:t>
            </a:fld>
            <a:endParaRPr lang="en-US"/>
          </a:p>
        </p:txBody>
      </p:sp>
    </p:spTree>
    <p:extLst>
      <p:ext uri="{BB962C8B-B14F-4D97-AF65-F5344CB8AC3E}">
        <p14:creationId xmlns:p14="http://schemas.microsoft.com/office/powerpoint/2010/main" val="268244704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gif"/><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70BFB-1E05-48D7-B28D-B7B3158CCB16}"/>
              </a:ext>
            </a:extLst>
          </p:cNvPr>
          <p:cNvSpPr>
            <a:spLocks noGrp="1"/>
          </p:cNvSpPr>
          <p:nvPr>
            <p:ph type="ctrTitle"/>
          </p:nvPr>
        </p:nvSpPr>
        <p:spPr/>
        <p:txBody>
          <a:bodyPr/>
          <a:lstStyle/>
          <a:p>
            <a:r>
              <a:rPr lang="en-US" dirty="0"/>
              <a:t>Assignment 4</a:t>
            </a:r>
          </a:p>
        </p:txBody>
      </p:sp>
      <p:sp>
        <p:nvSpPr>
          <p:cNvPr id="3" name="Subtitle 2">
            <a:extLst>
              <a:ext uri="{FF2B5EF4-FFF2-40B4-BE49-F238E27FC236}">
                <a16:creationId xmlns:a16="http://schemas.microsoft.com/office/drawing/2014/main" id="{3C65CE17-3F3A-4577-8A87-503F38F30CEE}"/>
              </a:ext>
            </a:extLst>
          </p:cNvPr>
          <p:cNvSpPr>
            <a:spLocks noGrp="1"/>
          </p:cNvSpPr>
          <p:nvPr>
            <p:ph type="subTitle" idx="1"/>
          </p:nvPr>
        </p:nvSpPr>
        <p:spPr/>
        <p:txBody>
          <a:bodyPr/>
          <a:lstStyle/>
          <a:p>
            <a:r>
              <a:rPr lang="en-US" dirty="0"/>
              <a:t>Marissa Defratti</a:t>
            </a:r>
          </a:p>
        </p:txBody>
      </p:sp>
      <p:sp>
        <p:nvSpPr>
          <p:cNvPr id="4" name="Slide Number Placeholder 3">
            <a:extLst>
              <a:ext uri="{FF2B5EF4-FFF2-40B4-BE49-F238E27FC236}">
                <a16:creationId xmlns:a16="http://schemas.microsoft.com/office/drawing/2014/main" id="{4C1298C6-C0DA-4AC9-8559-9375C283DF55}"/>
              </a:ext>
            </a:extLst>
          </p:cNvPr>
          <p:cNvSpPr>
            <a:spLocks noGrp="1"/>
          </p:cNvSpPr>
          <p:nvPr>
            <p:ph type="sldNum" sz="quarter" idx="12"/>
          </p:nvPr>
        </p:nvSpPr>
        <p:spPr>
          <a:xfrm>
            <a:off x="9448800" y="6492875"/>
            <a:ext cx="2743200" cy="365125"/>
          </a:xfrm>
        </p:spPr>
        <p:txBody>
          <a:bodyPr/>
          <a:lstStyle/>
          <a:p>
            <a:fld id="{8F6AC93A-5DFE-4599-8AB9-9FC0E0DE7078}" type="slidenum">
              <a:rPr lang="en-US" smtClean="0"/>
              <a:t>1</a:t>
            </a:fld>
            <a:endParaRPr lang="en-US" dirty="0"/>
          </a:p>
        </p:txBody>
      </p:sp>
    </p:spTree>
    <p:extLst>
      <p:ext uri="{BB962C8B-B14F-4D97-AF65-F5344CB8AC3E}">
        <p14:creationId xmlns:p14="http://schemas.microsoft.com/office/powerpoint/2010/main" val="34635212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728CD-3174-4557-A7AF-16CCF6E4D52F}"/>
              </a:ext>
            </a:extLst>
          </p:cNvPr>
          <p:cNvSpPr>
            <a:spLocks noGrp="1"/>
          </p:cNvSpPr>
          <p:nvPr>
            <p:ph type="title"/>
          </p:nvPr>
        </p:nvSpPr>
        <p:spPr>
          <a:xfrm>
            <a:off x="0" y="0"/>
            <a:ext cx="10515600" cy="881193"/>
          </a:xfrm>
        </p:spPr>
        <p:txBody>
          <a:bodyPr/>
          <a:lstStyle/>
          <a:p>
            <a:r>
              <a:rPr lang="en-US" dirty="0"/>
              <a:t>Markov Matrix Cross </a:t>
            </a:r>
            <a:r>
              <a:rPr lang="en-US" dirty="0" err="1"/>
              <a:t>Validatons</a:t>
            </a:r>
            <a:endParaRPr lang="en-US" dirty="0"/>
          </a:p>
        </p:txBody>
      </p:sp>
      <p:sp>
        <p:nvSpPr>
          <p:cNvPr id="4" name="Slide Number Placeholder 3">
            <a:extLst>
              <a:ext uri="{FF2B5EF4-FFF2-40B4-BE49-F238E27FC236}">
                <a16:creationId xmlns:a16="http://schemas.microsoft.com/office/drawing/2014/main" id="{04FE80AA-75B6-4242-9FE7-0D451C49715F}"/>
              </a:ext>
            </a:extLst>
          </p:cNvPr>
          <p:cNvSpPr>
            <a:spLocks noGrp="1"/>
          </p:cNvSpPr>
          <p:nvPr>
            <p:ph type="sldNum" sz="quarter" idx="12"/>
          </p:nvPr>
        </p:nvSpPr>
        <p:spPr/>
        <p:txBody>
          <a:bodyPr/>
          <a:lstStyle/>
          <a:p>
            <a:fld id="{8F6AC93A-5DFE-4599-8AB9-9FC0E0DE7078}" type="slidenum">
              <a:rPr lang="en-US" smtClean="0"/>
              <a:t>2</a:t>
            </a:fld>
            <a:endParaRPr lang="en-US"/>
          </a:p>
        </p:txBody>
      </p:sp>
      <p:pic>
        <p:nvPicPr>
          <p:cNvPr id="6" name="Picture 5" descr="Map&#10;&#10;Description automatically generated">
            <a:extLst>
              <a:ext uri="{FF2B5EF4-FFF2-40B4-BE49-F238E27FC236}">
                <a16:creationId xmlns:a16="http://schemas.microsoft.com/office/drawing/2014/main" id="{E8EE8099-1A3D-4A7E-9072-617B496B6B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682" y="781309"/>
            <a:ext cx="5460328" cy="3970329"/>
          </a:xfrm>
          <a:prstGeom prst="rect">
            <a:avLst/>
          </a:prstGeom>
        </p:spPr>
      </p:pic>
      <p:pic>
        <p:nvPicPr>
          <p:cNvPr id="8" name="Picture 7" descr="Map&#10;&#10;Description automatically generated">
            <a:extLst>
              <a:ext uri="{FF2B5EF4-FFF2-40B4-BE49-F238E27FC236}">
                <a16:creationId xmlns:a16="http://schemas.microsoft.com/office/drawing/2014/main" id="{CBEA867C-6264-4AC6-8B48-2D019D86B9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10992" y="781308"/>
            <a:ext cx="5460328" cy="3970329"/>
          </a:xfrm>
          <a:prstGeom prst="rect">
            <a:avLst/>
          </a:prstGeom>
        </p:spPr>
      </p:pic>
      <p:sp>
        <p:nvSpPr>
          <p:cNvPr id="11" name="Rectangle: Rounded Corners 10">
            <a:extLst>
              <a:ext uri="{FF2B5EF4-FFF2-40B4-BE49-F238E27FC236}">
                <a16:creationId xmlns:a16="http://schemas.microsoft.com/office/drawing/2014/main" id="{8DA548D0-6A27-46BD-B379-84DDD212038F}"/>
              </a:ext>
            </a:extLst>
          </p:cNvPr>
          <p:cNvSpPr/>
          <p:nvPr/>
        </p:nvSpPr>
        <p:spPr>
          <a:xfrm>
            <a:off x="3708070" y="3909831"/>
            <a:ext cx="3984938" cy="2948169"/>
          </a:xfrm>
          <a:prstGeom prst="round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10" name="Picture 9" descr="Map&#10;&#10;Description automatically generated">
            <a:extLst>
              <a:ext uri="{FF2B5EF4-FFF2-40B4-BE49-F238E27FC236}">
                <a16:creationId xmlns:a16="http://schemas.microsoft.com/office/drawing/2014/main" id="{A9A7F8A1-8A1A-4182-9362-31AE398CB19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99602" y="3935638"/>
            <a:ext cx="3984938" cy="2896553"/>
          </a:xfrm>
          <a:prstGeom prst="rect">
            <a:avLst/>
          </a:prstGeom>
          <a:ln>
            <a:noFill/>
          </a:ln>
        </p:spPr>
      </p:pic>
    </p:spTree>
    <p:extLst>
      <p:ext uri="{BB962C8B-B14F-4D97-AF65-F5344CB8AC3E}">
        <p14:creationId xmlns:p14="http://schemas.microsoft.com/office/powerpoint/2010/main" val="33335045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D4602-43FC-4F2C-8CC7-11304C229A4B}"/>
              </a:ext>
            </a:extLst>
          </p:cNvPr>
          <p:cNvSpPr>
            <a:spLocks noGrp="1"/>
          </p:cNvSpPr>
          <p:nvPr>
            <p:ph type="title"/>
          </p:nvPr>
        </p:nvSpPr>
        <p:spPr>
          <a:xfrm>
            <a:off x="0" y="0"/>
            <a:ext cx="10515600" cy="1009651"/>
          </a:xfrm>
        </p:spPr>
        <p:txBody>
          <a:bodyPr/>
          <a:lstStyle/>
          <a:p>
            <a:r>
              <a:rPr lang="en-US" dirty="0"/>
              <a:t>TOC Curve</a:t>
            </a:r>
          </a:p>
        </p:txBody>
      </p:sp>
      <p:sp>
        <p:nvSpPr>
          <p:cNvPr id="4" name="Slide Number Placeholder 3">
            <a:extLst>
              <a:ext uri="{FF2B5EF4-FFF2-40B4-BE49-F238E27FC236}">
                <a16:creationId xmlns:a16="http://schemas.microsoft.com/office/drawing/2014/main" id="{F320DC0C-80A2-4203-B1CF-FE2572DF5874}"/>
              </a:ext>
            </a:extLst>
          </p:cNvPr>
          <p:cNvSpPr>
            <a:spLocks noGrp="1"/>
          </p:cNvSpPr>
          <p:nvPr>
            <p:ph type="sldNum" sz="quarter" idx="12"/>
          </p:nvPr>
        </p:nvSpPr>
        <p:spPr/>
        <p:txBody>
          <a:bodyPr/>
          <a:lstStyle/>
          <a:p>
            <a:fld id="{8F6AC93A-5DFE-4599-8AB9-9FC0E0DE7078}" type="slidenum">
              <a:rPr lang="en-US" smtClean="0"/>
              <a:t>3</a:t>
            </a:fld>
            <a:endParaRPr lang="en-US"/>
          </a:p>
        </p:txBody>
      </p:sp>
      <p:pic>
        <p:nvPicPr>
          <p:cNvPr id="6" name="Picture 5" descr="Chart, line chart&#10;&#10;Description automatically generated">
            <a:extLst>
              <a:ext uri="{FF2B5EF4-FFF2-40B4-BE49-F238E27FC236}">
                <a16:creationId xmlns:a16="http://schemas.microsoft.com/office/drawing/2014/main" id="{89532956-8BDF-43C9-B83F-25E17B03BB23}"/>
              </a:ext>
            </a:extLst>
          </p:cNvPr>
          <p:cNvPicPr>
            <a:picLocks noChangeAspect="1"/>
          </p:cNvPicPr>
          <p:nvPr/>
        </p:nvPicPr>
        <p:blipFill rotWithShape="1">
          <a:blip r:embed="rId3">
            <a:extLst>
              <a:ext uri="{28A0092B-C50C-407E-A947-70E740481C1C}">
                <a14:useLocalDpi xmlns:a14="http://schemas.microsoft.com/office/drawing/2010/main" val="0"/>
              </a:ext>
            </a:extLst>
          </a:blip>
          <a:srcRect l="3669" t="9102" r="6006" b="6269"/>
          <a:stretch/>
        </p:blipFill>
        <p:spPr>
          <a:xfrm>
            <a:off x="2650361" y="807770"/>
            <a:ext cx="6868552" cy="548615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04469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6C741-A763-41C9-BE7A-69AB5364F299}"/>
              </a:ext>
            </a:extLst>
          </p:cNvPr>
          <p:cNvSpPr>
            <a:spLocks noGrp="1"/>
          </p:cNvSpPr>
          <p:nvPr>
            <p:ph type="title"/>
          </p:nvPr>
        </p:nvSpPr>
        <p:spPr>
          <a:xfrm>
            <a:off x="0" y="0"/>
            <a:ext cx="10515600" cy="835665"/>
          </a:xfrm>
        </p:spPr>
        <p:txBody>
          <a:bodyPr/>
          <a:lstStyle/>
          <a:p>
            <a:r>
              <a:rPr lang="en-US" dirty="0"/>
              <a:t>Transition Potential of Elevations</a:t>
            </a:r>
          </a:p>
        </p:txBody>
      </p:sp>
      <p:sp>
        <p:nvSpPr>
          <p:cNvPr id="4" name="Slide Number Placeholder 3">
            <a:extLst>
              <a:ext uri="{FF2B5EF4-FFF2-40B4-BE49-F238E27FC236}">
                <a16:creationId xmlns:a16="http://schemas.microsoft.com/office/drawing/2014/main" id="{D1E1322F-FCF9-4FDA-A8FA-DBA8B5968CCA}"/>
              </a:ext>
            </a:extLst>
          </p:cNvPr>
          <p:cNvSpPr>
            <a:spLocks noGrp="1"/>
          </p:cNvSpPr>
          <p:nvPr>
            <p:ph type="sldNum" sz="quarter" idx="12"/>
          </p:nvPr>
        </p:nvSpPr>
        <p:spPr/>
        <p:txBody>
          <a:bodyPr/>
          <a:lstStyle/>
          <a:p>
            <a:fld id="{8F6AC93A-5DFE-4599-8AB9-9FC0E0DE7078}" type="slidenum">
              <a:rPr lang="en-US" smtClean="0"/>
              <a:t>4</a:t>
            </a:fld>
            <a:endParaRPr lang="en-US"/>
          </a:p>
        </p:txBody>
      </p:sp>
      <p:pic>
        <p:nvPicPr>
          <p:cNvPr id="10" name="Picture 9" descr="Map&#10;&#10;Description automatically generated">
            <a:extLst>
              <a:ext uri="{FF2B5EF4-FFF2-40B4-BE49-F238E27FC236}">
                <a16:creationId xmlns:a16="http://schemas.microsoft.com/office/drawing/2014/main" id="{C760BB73-4604-4723-A856-7F7BD2965B5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92277" y="327094"/>
            <a:ext cx="4465168" cy="3246726"/>
          </a:xfrm>
          <a:prstGeom prst="rect">
            <a:avLst/>
          </a:prstGeom>
        </p:spPr>
      </p:pic>
      <p:pic>
        <p:nvPicPr>
          <p:cNvPr id="12" name="Picture 11" descr="Map&#10;&#10;Description automatically generated">
            <a:extLst>
              <a:ext uri="{FF2B5EF4-FFF2-40B4-BE49-F238E27FC236}">
                <a16:creationId xmlns:a16="http://schemas.microsoft.com/office/drawing/2014/main" id="{B7E5C10F-7772-4823-B268-5529E8D42F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92277" y="3573820"/>
            <a:ext cx="4465169" cy="3246726"/>
          </a:xfrm>
          <a:prstGeom prst="rect">
            <a:avLst/>
          </a:prstGeom>
        </p:spPr>
      </p:pic>
      <p:pic>
        <p:nvPicPr>
          <p:cNvPr id="14" name="Picture 13">
            <a:extLst>
              <a:ext uri="{FF2B5EF4-FFF2-40B4-BE49-F238E27FC236}">
                <a16:creationId xmlns:a16="http://schemas.microsoft.com/office/drawing/2014/main" id="{2FF0E921-F864-4392-A3A4-8C6D13BD51B8}"/>
              </a:ext>
            </a:extLst>
          </p:cNvPr>
          <p:cNvPicPr>
            <a:picLocks noChangeAspect="1"/>
          </p:cNvPicPr>
          <p:nvPr/>
        </p:nvPicPr>
        <p:blipFill>
          <a:blip r:embed="rId5"/>
          <a:stretch>
            <a:fillRect/>
          </a:stretch>
        </p:blipFill>
        <p:spPr>
          <a:xfrm>
            <a:off x="234554" y="1733749"/>
            <a:ext cx="6864436" cy="3680143"/>
          </a:xfrm>
          <a:prstGeom prst="rect">
            <a:avLst/>
          </a:prstGeom>
        </p:spPr>
      </p:pic>
    </p:spTree>
    <p:extLst>
      <p:ext uri="{BB962C8B-B14F-4D97-AF65-F5344CB8AC3E}">
        <p14:creationId xmlns:p14="http://schemas.microsoft.com/office/powerpoint/2010/main" val="2335360619"/>
      </p:ext>
    </p:extLst>
  </p:cSld>
  <p:clrMapOvr>
    <a:masterClrMapping/>
  </p:clrMapOvr>
</p:sld>
</file>

<file path=ppt/theme/theme1.xml><?xml version="1.0" encoding="utf-8"?>
<a:theme xmlns:a="http://schemas.openxmlformats.org/drawingml/2006/main" name="LCM">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CM" id="{1FD11D0C-F5F6-4B09-BB15-51A283FB8BF3}" vid="{E1DB7F98-35EB-42FD-A48E-03C3D94B199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35C16120A26594A82FA348661BCDFD5" ma:contentTypeVersion="6" ma:contentTypeDescription="Create a new document." ma:contentTypeScope="" ma:versionID="ebf8f6b211cf7480a9c1e9abbe5b9900">
  <xsd:schema xmlns:xsd="http://www.w3.org/2001/XMLSchema" xmlns:xs="http://www.w3.org/2001/XMLSchema" xmlns:p="http://schemas.microsoft.com/office/2006/metadata/properties" xmlns:ns3="85a8a707-8bc1-47a8-b498-60fbca1c4027" targetNamespace="http://schemas.microsoft.com/office/2006/metadata/properties" ma:root="true" ma:fieldsID="9aa8d025c47f7e9d77f3d86ad8859b83" ns3:_="">
    <xsd:import namespace="85a8a707-8bc1-47a8-b498-60fbca1c4027"/>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5a8a707-8bc1-47a8-b498-60fbca1c402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Length (seconds)"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9681BBA2-10E1-476E-8C80-ECDD07130A8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5a8a707-8bc1-47a8-b498-60fbca1c402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FA689F2-0D02-44E4-BF01-0024007A54C1}">
  <ds:schemaRefs>
    <ds:schemaRef ds:uri="http://schemas.microsoft.com/sharepoint/v3/contenttype/forms"/>
  </ds:schemaRefs>
</ds:datastoreItem>
</file>

<file path=customXml/itemProps3.xml><?xml version="1.0" encoding="utf-8"?>
<ds:datastoreItem xmlns:ds="http://schemas.openxmlformats.org/officeDocument/2006/customXml" ds:itemID="{3465C822-3CB6-481C-BAF3-4B65A78FE9BF}">
  <ds:schemaRefs>
    <ds:schemaRef ds:uri="http://purl.org/dc/dcmitype/"/>
    <ds:schemaRef ds:uri="http://purl.org/dc/elements/1.1/"/>
    <ds:schemaRef ds:uri="http://schemas.microsoft.com/office/2006/documentManagement/types"/>
    <ds:schemaRef ds:uri="http://www.w3.org/XML/1998/namespace"/>
    <ds:schemaRef ds:uri="85a8a707-8bc1-47a8-b498-60fbca1c4027"/>
    <ds:schemaRef ds:uri="http://schemas.microsoft.com/office/2006/metadata/properties"/>
    <ds:schemaRef ds:uri="http://purl.org/dc/terms/"/>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emplate>LCM</Template>
  <TotalTime>109</TotalTime>
  <Words>331</Words>
  <Application>Microsoft Office PowerPoint</Application>
  <PresentationFormat>Widescreen</PresentationFormat>
  <Paragraphs>18</Paragraphs>
  <Slides>4</Slides>
  <Notes>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LCM</vt:lpstr>
      <vt:lpstr>Assignment 4</vt:lpstr>
      <vt:lpstr>Markov Matrix Cross Validatons</vt:lpstr>
      <vt:lpstr>TOC Curve</vt:lpstr>
      <vt:lpstr>Transition Potential of Elevations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Assignment 4</dc:title>
  <dc:creator>Defratti, Marissa</dc:creator>
  <cp:lastModifiedBy>Defratti, Marissa</cp:lastModifiedBy>
  <cp:revision>2</cp:revision>
  <dcterms:created xsi:type="dcterms:W3CDTF">2021-09-29T15:16:17Z</dcterms:created>
  <dcterms:modified xsi:type="dcterms:W3CDTF">2021-09-29T17:05:54Z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0x010100235C16120A26594A82FA348661BCDFD5</vt:lpwstr>
  </property>
</Properties>
</file>

<file path=docProps/thumbnail.jpeg>
</file>